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81" r:id="rId8"/>
    <p:sldId id="278" r:id="rId9"/>
    <p:sldId id="261" r:id="rId10"/>
    <p:sldId id="264" r:id="rId11"/>
    <p:sldId id="266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63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94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309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42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7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922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876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111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86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11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75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7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34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7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49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82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8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61F7-7648-84F1-1BAE-481260A3F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50" y="1233997"/>
            <a:ext cx="9054366" cy="1145220"/>
          </a:xfrm>
        </p:spPr>
        <p:txBody>
          <a:bodyPr/>
          <a:lstStyle/>
          <a:p>
            <a:pPr algn="ctr"/>
            <a:r>
              <a:rPr lang="en-US" b="1" dirty="0"/>
              <a:t>MINI PROJECT - II 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C821A-2374-9EE4-1662-AFA9A7C0B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379" y="2379217"/>
            <a:ext cx="9245241" cy="1150033"/>
          </a:xfrm>
        </p:spPr>
        <p:txBody>
          <a:bodyPr/>
          <a:lstStyle/>
          <a:p>
            <a:pPr algn="ctr"/>
            <a:r>
              <a:rPr lang="en-IN" dirty="0"/>
              <a:t>https://github.com/ShivamSingh000/Cara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794B2-CC0F-46E7-657D-BEFBB3DC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7" y="518373"/>
            <a:ext cx="1892609" cy="962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73CB4-0815-0BBB-2146-ACF88FDA8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9" y="2776550"/>
            <a:ext cx="5871882" cy="33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2361460"/>
            <a:ext cx="5936899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Customer Can Contact Us For Any Assistant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A4FBA-D00D-5E4E-B144-243870F2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906951"/>
            <a:ext cx="7386918" cy="35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00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Items(Cart)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361460"/>
            <a:ext cx="8825659" cy="359619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C4E03-BDB6-8965-A4DA-E09102390807}"/>
              </a:ext>
            </a:extLst>
          </p:cNvPr>
          <p:cNvSpPr txBox="1">
            <a:spLocks/>
          </p:cNvSpPr>
          <p:nvPr/>
        </p:nvSpPr>
        <p:spPr>
          <a:xfrm>
            <a:off x="358588" y="2501153"/>
            <a:ext cx="10489925" cy="345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this Page Customers Can Add, Delete Or Edit Items In Their Cart</a:t>
            </a: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AA358-6D4C-8E13-9CE3-BD2D7E8B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33" y="2970728"/>
            <a:ext cx="7250068" cy="34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412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286871"/>
            <a:ext cx="10775575" cy="2110031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751" y="2396902"/>
            <a:ext cx="8825659" cy="359619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C4E03-BDB6-8965-A4DA-E09102390807}"/>
              </a:ext>
            </a:extLst>
          </p:cNvPr>
          <p:cNvSpPr txBox="1">
            <a:spLocks/>
          </p:cNvSpPr>
          <p:nvPr/>
        </p:nvSpPr>
        <p:spPr>
          <a:xfrm>
            <a:off x="591671" y="2160494"/>
            <a:ext cx="11829668" cy="378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 Semibold" panose="020B0702040204020203" pitchFamily="34" charset="0"/>
              </a:rPr>
              <a:t>We are waiting to receive your valuable feedback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 Semibold" panose="020B0702040204020203" pitchFamily="34" charset="0"/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579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45546"/>
            <a:ext cx="9915500" cy="3719743"/>
          </a:xfrm>
        </p:spPr>
        <p:txBody>
          <a:bodyPr>
            <a:normAutofit/>
          </a:bodyPr>
          <a:lstStyle/>
          <a:p>
            <a:r>
              <a:rPr lang="en-US" b="1" u="sng" dirty="0"/>
              <a:t>HTML </a:t>
            </a:r>
            <a:r>
              <a:rPr lang="en-US" b="1" dirty="0"/>
              <a:t>– </a:t>
            </a:r>
            <a:r>
              <a:rPr lang="en-US" i="1" dirty="0"/>
              <a:t>HTML stands for Hypertext Markup Language. It is used for creating web pages and web applications.</a:t>
            </a:r>
          </a:p>
          <a:p>
            <a:endParaRPr lang="en-US" b="1" i="1" u="sng" dirty="0"/>
          </a:p>
          <a:p>
            <a:r>
              <a:rPr lang="en-US" b="1" i="1" u="sng" dirty="0"/>
              <a:t>CSS - </a:t>
            </a:r>
            <a:r>
              <a:rPr lang="en-US" i="1" dirty="0"/>
              <a:t>CSS stands for Cascading Style Sheets. It is a style sheet language which is used to describe the look and formatting of a document written in markup language.</a:t>
            </a:r>
          </a:p>
          <a:p>
            <a:endParaRPr lang="en-IN" b="1" i="1" u="sng" dirty="0"/>
          </a:p>
          <a:p>
            <a:r>
              <a:rPr lang="en-IN" b="1" i="1" u="sng" dirty="0"/>
              <a:t>JavaScript - </a:t>
            </a:r>
            <a:r>
              <a:rPr lang="en-IN" i="1" dirty="0"/>
              <a:t>It is a scripting language used to create and control dynamic website content, i.e. anything that moves, refreshes, etc.</a:t>
            </a:r>
          </a:p>
          <a:p>
            <a:endParaRPr lang="en-IN" b="1" i="1" u="sng" dirty="0"/>
          </a:p>
          <a:p>
            <a:pPr marL="0" indent="0">
              <a:buNone/>
            </a:pPr>
            <a:endParaRPr lang="en-IN" b="1" i="1" u="sng" dirty="0"/>
          </a:p>
          <a:p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538892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52078"/>
            <a:ext cx="9915500" cy="3808520"/>
          </a:xfrm>
        </p:spPr>
        <p:txBody>
          <a:bodyPr>
            <a:normAutofit/>
          </a:bodyPr>
          <a:lstStyle/>
          <a:p>
            <a:r>
              <a:rPr lang="en-IN" b="1" i="1" u="sng" dirty="0"/>
              <a:t>Bootstrap – </a:t>
            </a:r>
            <a:r>
              <a:rPr lang="en-IN" i="1" dirty="0"/>
              <a:t>It is a collection of HTML, CSS and JavaScript tools used for creating and building web pages and web applications.</a:t>
            </a:r>
            <a:endParaRPr lang="en-US" sz="18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b="1" i="1" u="sng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Google Firebase -  </a:t>
            </a:r>
            <a:r>
              <a:rPr lang="en-US" sz="1800" i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Firebase is an app development platform that helps you build and grow apps and games users love. Backed by Google and trusted by millions of businesses around the world.</a:t>
            </a:r>
            <a:r>
              <a:rPr lang="en-US" sz="1800" i="1" dirty="0">
                <a:solidFill>
                  <a:srgbClr val="75757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</a:p>
          <a:p>
            <a:endParaRPr lang="en-US" i="1" dirty="0">
              <a:solidFill>
                <a:srgbClr val="75757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IN" sz="1800" b="1" i="1" u="sng" dirty="0">
                <a:effectLst/>
                <a:latin typeface="+mj-lt"/>
                <a:ea typeface="Calibri" panose="020F0502020204030204" pitchFamily="34" charset="0"/>
              </a:rPr>
              <a:t>PHP </a:t>
            </a:r>
            <a:r>
              <a:rPr lang="en-IN" b="1" i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IN" sz="18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IN" sz="18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PHP(short for Hypertext </a:t>
            </a:r>
            <a:r>
              <a:rPr lang="en-IN" sz="1800" i="1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PreProcessor</a:t>
            </a:r>
            <a:r>
              <a:rPr lang="en-IN" sz="18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 is the most widely used open source and general purpose server-side scripting language used mainly in web development to create dynamic websites and applications. </a:t>
            </a:r>
            <a:endParaRPr lang="en-US" sz="1800" i="1" dirty="0">
              <a:solidFill>
                <a:srgbClr val="757575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i="1" dirty="0">
              <a:latin typeface="+mj-lt"/>
            </a:endParaRPr>
          </a:p>
          <a:p>
            <a:endParaRPr lang="en-US" b="1" i="1" u="sng" dirty="0"/>
          </a:p>
          <a:p>
            <a:pPr marL="0" indent="0">
              <a:buNone/>
            </a:pPr>
            <a:endParaRPr lang="en-IN" b="1" i="1" u="sng" dirty="0"/>
          </a:p>
          <a:p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7740130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498A-20DB-A7DF-57F0-02DEF41A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9158-D4C9-3C9A-C6A8-F93D47A9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2" y="3133817"/>
            <a:ext cx="10049522" cy="3204838"/>
          </a:xfrm>
        </p:spPr>
        <p:txBody>
          <a:bodyPr>
            <a:normAutofit/>
          </a:bodyPr>
          <a:lstStyle/>
          <a:p>
            <a:r>
              <a:rPr lang="en-US" dirty="0"/>
              <a:t>Shivam Prakash Singh				201500653</a:t>
            </a:r>
          </a:p>
          <a:p>
            <a:r>
              <a:rPr lang="en-IN" dirty="0" err="1"/>
              <a:t>Ansh</a:t>
            </a:r>
            <a:r>
              <a:rPr lang="en-IN" dirty="0"/>
              <a:t> Malhotra  	                             201500109</a:t>
            </a:r>
          </a:p>
          <a:p>
            <a:r>
              <a:rPr lang="en-IN" dirty="0"/>
              <a:t>Sushant Kumar Singh			       201500727</a:t>
            </a:r>
          </a:p>
          <a:p>
            <a:r>
              <a:rPr lang="en-IN" dirty="0"/>
              <a:t>Apurva </a:t>
            </a:r>
            <a:r>
              <a:rPr lang="en-IN" dirty="0" err="1"/>
              <a:t>Vashistha</a:t>
            </a:r>
            <a:r>
              <a:rPr lang="en-IN" dirty="0"/>
              <a:t>                             201500138</a:t>
            </a:r>
          </a:p>
        </p:txBody>
      </p:sp>
    </p:spTree>
    <p:extLst>
      <p:ext uri="{BB962C8B-B14F-4D97-AF65-F5344CB8AC3E}">
        <p14:creationId xmlns:p14="http://schemas.microsoft.com/office/powerpoint/2010/main" val="3213301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CB0-F736-C31A-68B1-AF4FECF1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 PAGE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E8511-2AB8-267B-B5A0-09D737E34ED8}"/>
              </a:ext>
            </a:extLst>
          </p:cNvPr>
          <p:cNvSpPr txBox="1"/>
          <p:nvPr/>
        </p:nvSpPr>
        <p:spPr>
          <a:xfrm>
            <a:off x="1154954" y="2501686"/>
            <a:ext cx="98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Have A Look At Our Home Page Which Definitely Gives You an Overview of Website features </a:t>
            </a:r>
            <a:endParaRPr lang="en-I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137B9-AFAE-EF17-3745-4F5BFE6C0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10" y="3144867"/>
            <a:ext cx="6578843" cy="3067674"/>
          </a:xfrm>
        </p:spPr>
      </p:pic>
    </p:spTree>
    <p:extLst>
      <p:ext uri="{BB962C8B-B14F-4D97-AF65-F5344CB8AC3E}">
        <p14:creationId xmlns:p14="http://schemas.microsoft.com/office/powerpoint/2010/main" val="29117755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Featured Products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69" y="2361460"/>
            <a:ext cx="11150353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Here is our Featured Production Section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F6301-7627-6E26-FC05-BAE1C860F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82" y="2949762"/>
            <a:ext cx="7566125" cy="347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9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Arrival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445" y="2361460"/>
            <a:ext cx="9152877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New Arrival Page 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FEC8-CAFA-5C98-92F4-CD506E53F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70" y="2837449"/>
            <a:ext cx="7826188" cy="38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45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7" y="2581099"/>
            <a:ext cx="10972800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Gives you a glimpse of the insight features of our website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AEFA0-6BA4-48E4-6735-7E7853DD6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4" y="3048001"/>
            <a:ext cx="7082117" cy="34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88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Shopping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361460"/>
            <a:ext cx="8220722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You Can Shop The Products 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43913-14FA-1434-5920-D8954792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12" y="2827135"/>
            <a:ext cx="7001435" cy="35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039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293</TotalTime>
  <Words>316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Ion Boardroom</vt:lpstr>
      <vt:lpstr>MINI PROJECT - II </vt:lpstr>
      <vt:lpstr>LANGUAGES USED</vt:lpstr>
      <vt:lpstr>LANGUAGES USED</vt:lpstr>
      <vt:lpstr>TEAM MEMBERS</vt:lpstr>
      <vt:lpstr>HOME PAGE</vt:lpstr>
      <vt:lpstr>Featured Products PAGE</vt:lpstr>
      <vt:lpstr>New Arrival Page</vt:lpstr>
      <vt:lpstr>ABOUT US PAGE</vt:lpstr>
      <vt:lpstr>Shopping Page</vt:lpstr>
      <vt:lpstr>Contact Us Page</vt:lpstr>
      <vt:lpstr>Add Items(Cart)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file</dc:title>
  <dc:creator>AAKRATI GUPTA</dc:creator>
  <cp:lastModifiedBy>shivam singh</cp:lastModifiedBy>
  <cp:revision>8</cp:revision>
  <dcterms:created xsi:type="dcterms:W3CDTF">2022-11-19T11:49:26Z</dcterms:created>
  <dcterms:modified xsi:type="dcterms:W3CDTF">2023-04-27T16:27:14Z</dcterms:modified>
</cp:coreProperties>
</file>